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1" r:id="rId66"/>
    <p:sldId id="322" r:id="rId67"/>
    <p:sldId id="323" r:id="rId68"/>
    <p:sldId id="324" r:id="rId69"/>
    <p:sldId id="325" r:id="rId70"/>
    <p:sldId id="326" r:id="rId71"/>
    <p:sldId id="327" r:id="rId72"/>
    <p:sldId id="328" r:id="rId73"/>
    <p:sldId id="329" r:id="rId74"/>
    <p:sldId id="330" r:id="rId75"/>
    <p:sldId id="331" r:id="rId76"/>
    <p:sldId id="332" r:id="rId77"/>
    <p:sldId id="333" r:id="rId78"/>
    <p:sldId id="334" r:id="rId79"/>
    <p:sldId id="335" r:id="rId80"/>
    <p:sldId id="336" r:id="rId81"/>
    <p:sldId id="337" r:id="rId82"/>
    <p:sldId id="338" r:id="rId83"/>
    <p:sldId id="339" r:id="rId84"/>
    <p:sldId id="340" r:id="rId85"/>
    <p:sldId id="341" r:id="rId86"/>
    <p:sldId id="342" r:id="rId87"/>
    <p:sldId id="343" r:id="rId88"/>
    <p:sldId id="344" r:id="rId89"/>
    <p:sldId id="345" r:id="rId90"/>
    <p:sldId id="346" r:id="rId91"/>
    <p:sldId id="347" r:id="rId92"/>
    <p:sldId id="348" r:id="rId93"/>
    <p:sldId id="349" r:id="rId94"/>
    <p:sldId id="350" r:id="rId95"/>
    <p:sldId id="351" r:id="rId96"/>
    <p:sldId id="352" r:id="rId97"/>
    <p:sldId id="353" r:id="rId98"/>
    <p:sldId id="354" r:id="rId99"/>
    <p:sldId id="355" r:id="rId100"/>
    <p:sldId id="356" r:id="rId101"/>
    <p:sldId id="357" r:id="rId102"/>
    <p:sldId id="358" r:id="rId103"/>
    <p:sldId id="359" r:id="rId104"/>
    <p:sldId id="360" r:id="rId105"/>
    <p:sldId id="361" r:id="rId106"/>
    <p:sldId id="362" r:id="rId107"/>
    <p:sldId id="363" r:id="rId108"/>
    <p:sldId id="364" r:id="rId109"/>
  </p:sldIdLst>
  <p:sldSz cx="9144000" cy="6858000" type="screen4x3"/>
  <p:notesSz cx="6858000" cy="9144000"/>
  <p:photoAlbum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3" d="100"/>
          <a:sy n="63" d="100"/>
        </p:scale>
        <p:origin x="-1512" y="-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110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0A505-F357-475A-9EBF-CEE5FA34CF84}" type="datetimeFigureOut">
              <a:rPr lang="en-US" smtClean="0"/>
              <a:t>3/1/2016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D6204-CB29-4D87-9452-2047E93644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1354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0A505-F357-475A-9EBF-CEE5FA34CF84}" type="datetimeFigureOut">
              <a:rPr lang="en-US" smtClean="0"/>
              <a:t>3/1/2016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D6204-CB29-4D87-9452-2047E93644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3379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0A505-F357-475A-9EBF-CEE5FA34CF84}" type="datetimeFigureOut">
              <a:rPr lang="en-US" smtClean="0"/>
              <a:t>3/1/2016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D6204-CB29-4D87-9452-2047E93644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7920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0A505-F357-475A-9EBF-CEE5FA34CF84}" type="datetimeFigureOut">
              <a:rPr lang="en-US" smtClean="0"/>
              <a:t>3/1/2016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D6204-CB29-4D87-9452-2047E93644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8626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0A505-F357-475A-9EBF-CEE5FA34CF84}" type="datetimeFigureOut">
              <a:rPr lang="en-US" smtClean="0"/>
              <a:t>3/1/2016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D6204-CB29-4D87-9452-2047E93644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470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0A505-F357-475A-9EBF-CEE5FA34CF84}" type="datetimeFigureOut">
              <a:rPr lang="en-US" smtClean="0"/>
              <a:t>3/1/2016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D6204-CB29-4D87-9452-2047E93644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3509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0A505-F357-475A-9EBF-CEE5FA34CF84}" type="datetimeFigureOut">
              <a:rPr lang="en-US" smtClean="0"/>
              <a:t>3/1/2016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D6204-CB29-4D87-9452-2047E93644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8278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0A505-F357-475A-9EBF-CEE5FA34CF84}" type="datetimeFigureOut">
              <a:rPr lang="en-US" smtClean="0"/>
              <a:t>3/1/2016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D6204-CB29-4D87-9452-2047E93644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7446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0A505-F357-475A-9EBF-CEE5FA34CF84}" type="datetimeFigureOut">
              <a:rPr lang="en-US" smtClean="0"/>
              <a:t>3/1/2016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D6204-CB29-4D87-9452-2047E93644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4199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0A505-F357-475A-9EBF-CEE5FA34CF84}" type="datetimeFigureOut">
              <a:rPr lang="en-US" smtClean="0"/>
              <a:t>3/1/2016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D6204-CB29-4D87-9452-2047E93644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8175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0A505-F357-475A-9EBF-CEE5FA34CF84}" type="datetimeFigureOut">
              <a:rPr lang="en-US" smtClean="0"/>
              <a:t>3/1/2016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D6204-CB29-4D87-9452-2047E93644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9987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00A505-F357-475A-9EBF-CEE5FA34CF84}" type="datetimeFigureOut">
              <a:rPr lang="en-US" smtClean="0"/>
              <a:t>3/1/2016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3D6204-CB29-4D87-9452-2047E93644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7209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jp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jp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jp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jp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jp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jp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jp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jpg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jp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7_Page_001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874190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7_Page_010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9559791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7_Page_100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4603084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7_Page_101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0288379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7_Page_102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2780004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7_Page_103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0833628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7_Page_104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52095754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7_Page_105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3681061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7_Page_106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9961189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7_Page_107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26244782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7_Page_108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989953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7_Page_011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864297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7_Page_012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936648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7_Page_013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196749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7_Page_014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770328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7_Page_015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732646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7_Page_016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226905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7_Page_017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117161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7_Page_018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299752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7_Page_019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24429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7_Page_002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670906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7_Page_020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766392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7_Page_021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840258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7_Page_022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843492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7_Page_023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47610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7_Page_024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480821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7_Page_025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679168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7_Page_026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825333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7_Page_027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034084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7_Page_028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381837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7_Page_029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071897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7_Page_003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762743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7_Page_030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898657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7_Page_031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71732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7_Page_032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266039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7_Page_033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85172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7_Page_034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425217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7_Page_035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902897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7_Page_036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240934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7_Page_037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002836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7_Page_038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8240681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7_Page_039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290436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7_Page_004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6574468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7_Page_040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7533594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7_Page_041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7336589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7_Page_042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4429681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7_Page_043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8115542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7_Page_044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3273556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7_Page_045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3379820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7_Page_046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0524079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7_Page_047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0004106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7_Page_048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6556483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7_Page_049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920521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7_Page_005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8248308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7_Page_050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3251242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7_Page_051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2354391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7_Page_052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3583291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7_Page_053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0090634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7_Page_054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3241217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7_Page_055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7713681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7_Page_056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764149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7_Page_057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1045607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7_Page_058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7802385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7_Page_059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829889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7_Page_006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931883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7_Page_060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9990675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7_Page_061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9045806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7_Page_062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1819605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7_Page_063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0894067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7_Page_064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6928278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7_Page_065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8745524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7_Page_066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0212231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7_Page_067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58952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7_Page_068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7655396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7_Page_069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371161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7_Page_007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0941864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7_Page_070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6708219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7_Page_071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5948612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7_Page_072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2334186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7_Page_073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1933550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7_Page_074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1266528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7_Page_075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5386912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7_Page_076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7581101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7_Page_077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4960760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7_Page_078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7269015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7_Page_079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538130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7_Page_008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9925452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7_Page_080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3388312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7_Page_081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5068197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7_Page_082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4028353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7_Page_083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3767743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7_Page_084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8534280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7_Page_085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3127039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7_Page_086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1488063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7_Page_087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2911633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7_Page_088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2106973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7_Page_089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854409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7_Page_009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8832158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7_Page_090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3900386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7_Page_091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8244890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7_Page_092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8797179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7_Page_093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1685464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7_Page_094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9853089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7_Page_095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9518843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7_Page_096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6085419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7_Page_097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0796467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7_Page_098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9622701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7_Page_099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940958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如螢幕大小 (4:3)</PresentationFormat>
  <Paragraphs>0</Paragraphs>
  <Slides>108</Slides>
  <Notes>0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108</vt:i4>
      </vt:variant>
    </vt:vector>
  </HeadingPairs>
  <TitlesOfParts>
    <vt:vector size="109" baseType="lpstr"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>John Wiley and Sons, Inc.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Van Harpen, Marcus - Hoboken</dc:creator>
  <cp:lastModifiedBy>ckhuang</cp:lastModifiedBy>
  <cp:revision>2</cp:revision>
  <dcterms:created xsi:type="dcterms:W3CDTF">2014-05-07T15:46:04Z</dcterms:created>
  <dcterms:modified xsi:type="dcterms:W3CDTF">2016-03-01T08:08:21Z</dcterms:modified>
</cp:coreProperties>
</file>